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3DC861-FC93-4BAD-8A24-FB2D646A178C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FF5B9-A061-4A30-A2AD-B337CBF5B48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9493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ja-JP" altLang="en-US" smtClean="0"/>
              <a:t>北海道消防学校　消防団現地教育資料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ja-JP" altLang="en-US" smtClean="0"/>
              <a:t>０８．０９．１２七飯町（大沼国際コンベンションセンター）</a:t>
            </a:r>
            <a:endParaRPr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ja-JP" altLang="en-US" smtClean="0"/>
              <a:t>主任講師　籔本秀彦</a:t>
            </a: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0668AC1A-CB9F-4117-8A26-23CFBB64260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59373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4674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239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1516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5532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9556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692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364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9648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8700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1143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12EDB-C039-4231-AAE9-A2BF5E2DF2D2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5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12EDB-C039-4231-AAE9-A2BF5E2DF2D2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7A7EE-AACD-493E-8868-2C5943E68A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3483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avemlak.jp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1258" y="44624"/>
            <a:ext cx="7543800" cy="1310048"/>
          </a:xfrm>
        </p:spPr>
        <p:txBody>
          <a:bodyPr>
            <a:noAutofit/>
          </a:bodyPr>
          <a:lstStyle/>
          <a:p>
            <a:r>
              <a:rPr kumimoji="1" lang="ja-JP" altLang="en-US" dirty="0" smtClean="0"/>
              <a:t>■シナリオ発表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smtClean="0"/>
              <a:t>（海洋研（横浜研）</a:t>
            </a:r>
            <a:r>
              <a:rPr lang="ja-JP" altLang="en-US" smtClean="0"/>
              <a:t>図書館版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pic>
        <p:nvPicPr>
          <p:cNvPr id="5" name="Picture 2" descr="saveMLAK-400x3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8791" y="0"/>
            <a:ext cx="1135209" cy="885463"/>
          </a:xfrm>
          <a:prstGeom prst="rect">
            <a:avLst/>
          </a:prstGeom>
          <a:noFill/>
        </p:spPr>
      </p:pic>
      <p:sp>
        <p:nvSpPr>
          <p:cNvPr id="6" name="正方形/長方形 5"/>
          <p:cNvSpPr/>
          <p:nvPr/>
        </p:nvSpPr>
        <p:spPr>
          <a:xfrm>
            <a:off x="4377533" y="6488668"/>
            <a:ext cx="47469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hlinkClick r:id="rId4"/>
              </a:rPr>
              <a:t>http://savemlak.jp/</a:t>
            </a:r>
            <a:r>
              <a:rPr lang="ja-JP" altLang="en-US" dirty="0" smtClean="0"/>
              <a:t>　　　　　　　　</a:t>
            </a: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9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15</a:t>
            </a:r>
            <a:r>
              <a:rPr lang="ja-JP" altLang="en-US" dirty="0" smtClean="0"/>
              <a:t>日</a:t>
            </a:r>
            <a:endParaRPr lang="en-US" altLang="ja-JP" dirty="0" smtClean="0"/>
          </a:p>
        </p:txBody>
      </p:sp>
      <p:sp>
        <p:nvSpPr>
          <p:cNvPr id="7" name="正方形/長方形 6"/>
          <p:cNvSpPr/>
          <p:nvPr/>
        </p:nvSpPr>
        <p:spPr>
          <a:xfrm>
            <a:off x="387752" y="1404059"/>
            <a:ext cx="828168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 typeface="Wingdings" pitchFamily="2" charset="2"/>
              <a:buChar char="l"/>
            </a:pPr>
            <a:r>
              <a:rPr lang="ja-JP" altLang="en-US" sz="2800" dirty="0" smtClean="0"/>
              <a:t>オリジナルにした点、工夫</a:t>
            </a:r>
            <a:endParaRPr lang="en-US" altLang="ja-JP" sz="2800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sz="2800" dirty="0"/>
              <a:t>海が近いため、津波を想定</a:t>
            </a:r>
            <a:endParaRPr lang="en-US" altLang="ja-JP" sz="2800" dirty="0"/>
          </a:p>
          <a:p>
            <a:pPr lvl="1">
              <a:buFont typeface="Wingdings" pitchFamily="2" charset="2"/>
              <a:buChar char="l"/>
            </a:pPr>
            <a:r>
              <a:rPr lang="ja-JP" altLang="en-US" sz="2800" dirty="0"/>
              <a:t>近隣住民を受け入れる</a:t>
            </a:r>
            <a:endParaRPr lang="en-US" altLang="ja-JP" sz="2800" dirty="0"/>
          </a:p>
          <a:p>
            <a:pPr lvl="1">
              <a:buFont typeface="Wingdings" pitchFamily="2" charset="2"/>
              <a:buChar char="l"/>
            </a:pPr>
            <a:r>
              <a:rPr lang="ja-JP" altLang="en-US" sz="2800" dirty="0"/>
              <a:t>機構全体の自衛組織との</a:t>
            </a:r>
            <a:r>
              <a:rPr lang="ja-JP" altLang="en-US" sz="2800" dirty="0" smtClean="0"/>
              <a:t>連携</a:t>
            </a:r>
            <a:endParaRPr lang="en-US" altLang="ja-JP" sz="2800" dirty="0"/>
          </a:p>
          <a:p>
            <a:pPr algn="l">
              <a:buFont typeface="Wingdings" pitchFamily="2" charset="2"/>
              <a:buChar char="l"/>
            </a:pPr>
            <a:r>
              <a:rPr lang="ja-JP" altLang="en-US" sz="2800" dirty="0" smtClean="0"/>
              <a:t>悩ましかったこと</a:t>
            </a:r>
            <a:endParaRPr lang="en-US" altLang="ja-JP" sz="2800" dirty="0" smtClean="0"/>
          </a:p>
          <a:p>
            <a:pPr lvl="1">
              <a:buFont typeface="Wingdings" pitchFamily="2" charset="2"/>
              <a:buChar char="l"/>
            </a:pPr>
            <a:r>
              <a:rPr lang="ja-JP" altLang="en-US" sz="2800" dirty="0" smtClean="0"/>
              <a:t>津波発生後、外に出る判断はどの時点で行うか</a:t>
            </a:r>
            <a:endParaRPr lang="en-US" altLang="ja-JP" sz="2800" dirty="0"/>
          </a:p>
          <a:p>
            <a:pPr lvl="1">
              <a:buFont typeface="Wingdings" pitchFamily="2" charset="2"/>
              <a:buChar char="l"/>
            </a:pPr>
            <a:r>
              <a:rPr lang="ja-JP" altLang="en-US" sz="2800" dirty="0"/>
              <a:t>周辺が水没した後の対応はどうなる</a:t>
            </a:r>
            <a:r>
              <a:rPr lang="ja-JP" altLang="en-US" sz="2800" dirty="0" smtClean="0"/>
              <a:t>のか</a:t>
            </a:r>
            <a:endParaRPr lang="en-US" altLang="ja-JP" sz="2800" dirty="0" smtClean="0"/>
          </a:p>
          <a:p>
            <a:pPr algn="l">
              <a:buFont typeface="Wingdings" pitchFamily="2" charset="2"/>
              <a:buChar char="l"/>
            </a:pPr>
            <a:endParaRPr lang="en-US" altLang="ja-JP" sz="2800" dirty="0"/>
          </a:p>
          <a:p>
            <a:pPr algn="l">
              <a:buFont typeface="Wingdings" pitchFamily="2" charset="2"/>
              <a:buChar char="l"/>
            </a:pPr>
            <a:r>
              <a:rPr lang="ja-JP" altLang="en-US" sz="2800" dirty="0" smtClean="0"/>
              <a:t>質問</a:t>
            </a:r>
          </a:p>
        </p:txBody>
      </p:sp>
    </p:spTree>
    <p:extLst>
      <p:ext uri="{BB962C8B-B14F-4D97-AF65-F5344CB8AC3E}">
        <p14:creationId xmlns:p14="http://schemas.microsoft.com/office/powerpoint/2010/main" val="217037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74</Words>
  <Application>Microsoft Office PowerPoint</Application>
  <PresentationFormat>画面に合わせる (4:3)</PresentationFormat>
  <Paragraphs>15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■シナリオ発表 （海洋研（横浜研）図書館版）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■シナリオ発表 （　　　　　　　　　　　　図書館版）</dc:title>
  <dc:creator>reviewer1</dc:creator>
  <cp:lastModifiedBy>anvil</cp:lastModifiedBy>
  <cp:revision>3</cp:revision>
  <dcterms:created xsi:type="dcterms:W3CDTF">2014-09-15T01:49:52Z</dcterms:created>
  <dcterms:modified xsi:type="dcterms:W3CDTF">2014-10-15T14:27:29Z</dcterms:modified>
</cp:coreProperties>
</file>